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76cfdc2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76cfdc2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759101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759101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7591018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7591018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7591018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7591018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75910185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75910185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76cfdc2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76cfdc2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75910185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75910185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75910185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75910185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75910185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75910185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gif"/><Relationship Id="rId22" Type="http://schemas.openxmlformats.org/officeDocument/2006/relationships/image" Target="../media/image15.gif"/><Relationship Id="rId21" Type="http://schemas.openxmlformats.org/officeDocument/2006/relationships/image" Target="../media/image33.gif"/><Relationship Id="rId24" Type="http://schemas.openxmlformats.org/officeDocument/2006/relationships/image" Target="../media/image27.gif"/><Relationship Id="rId23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image" Target="../media/image6.gif"/><Relationship Id="rId9" Type="http://schemas.openxmlformats.org/officeDocument/2006/relationships/image" Target="../media/image10.gif"/><Relationship Id="rId26" Type="http://schemas.openxmlformats.org/officeDocument/2006/relationships/image" Target="../media/image31.gif"/><Relationship Id="rId25" Type="http://schemas.openxmlformats.org/officeDocument/2006/relationships/image" Target="../media/image29.gif"/><Relationship Id="rId28" Type="http://schemas.openxmlformats.org/officeDocument/2006/relationships/image" Target="../media/image35.gif"/><Relationship Id="rId27" Type="http://schemas.openxmlformats.org/officeDocument/2006/relationships/image" Target="../media/image32.gif"/><Relationship Id="rId5" Type="http://schemas.openxmlformats.org/officeDocument/2006/relationships/image" Target="../media/image9.gif"/><Relationship Id="rId6" Type="http://schemas.openxmlformats.org/officeDocument/2006/relationships/image" Target="../media/image1.png"/><Relationship Id="rId7" Type="http://schemas.openxmlformats.org/officeDocument/2006/relationships/image" Target="../media/image16.gif"/><Relationship Id="rId8" Type="http://schemas.openxmlformats.org/officeDocument/2006/relationships/image" Target="../media/image11.gif"/><Relationship Id="rId11" Type="http://schemas.openxmlformats.org/officeDocument/2006/relationships/image" Target="../media/image30.gif"/><Relationship Id="rId10" Type="http://schemas.openxmlformats.org/officeDocument/2006/relationships/image" Target="../media/image22.gif"/><Relationship Id="rId13" Type="http://schemas.openxmlformats.org/officeDocument/2006/relationships/image" Target="../media/image14.gif"/><Relationship Id="rId12" Type="http://schemas.openxmlformats.org/officeDocument/2006/relationships/image" Target="../media/image28.gif"/><Relationship Id="rId15" Type="http://schemas.openxmlformats.org/officeDocument/2006/relationships/image" Target="../media/image34.gif"/><Relationship Id="rId14" Type="http://schemas.openxmlformats.org/officeDocument/2006/relationships/image" Target="../media/image17.gif"/><Relationship Id="rId17" Type="http://schemas.openxmlformats.org/officeDocument/2006/relationships/image" Target="../media/image18.gif"/><Relationship Id="rId16" Type="http://schemas.openxmlformats.org/officeDocument/2006/relationships/image" Target="../media/image23.gif"/><Relationship Id="rId19" Type="http://schemas.openxmlformats.org/officeDocument/2006/relationships/image" Target="../media/image20.gif"/><Relationship Id="rId18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Backpack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Maria &amp; Kaj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575" y="2689150"/>
            <a:ext cx="1891425" cy="2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-444975" y="39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44"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-226825" y="-126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cartoon character is saying thank you with a smiley face (Provided by Tenor)"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0" y="3167968"/>
            <a:ext cx="1452300" cy="1583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teddy bear with pink hearts and the words `` thank you '' (Provided by Tenor)" id="113" name="Google Shape;1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150" y="2186775"/>
            <a:ext cx="1576365" cy="13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34025" y="3523888"/>
            <a:ext cx="24003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tanding on a pink background and giving a thank you gesture . (Provided by Tenor)" id="115" name="Google Shape;11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913" y="2361400"/>
            <a:ext cx="1339586" cy="129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aying thank you with hearts surrounding it . (Provided by Tenor)" id="116" name="Google Shape;11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1125" y="2129945"/>
            <a:ext cx="1741175" cy="146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lo kitty is sitting on a cloud with the words `` thank you '' written in pink . (Provided by Tenor)" id="117" name="Google Shape;11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7300" y="969822"/>
            <a:ext cx="1452307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aying thank you with a thank you sticker . (Provided by Tenor)" id="118" name="Google Shape;11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7450" y="890638"/>
            <a:ext cx="1434639" cy="129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artoon cats standing next to each other with the words &quot; thank u 4 your support gay rights ally &quot; (Provided by Tenor)" id="119" name="Google Shape;11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8500" y="806700"/>
            <a:ext cx="1666000" cy="129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rabbit with pink hearts on its ears and the words `` thank you '' . (Provided by Tenor)" id="120" name="Google Shape;120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612124" y="656599"/>
            <a:ext cx="1505875" cy="141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giving a thank you gesture with its paws . (Provided by Tenor)" id="121" name="Google Shape;121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050" y="783289"/>
            <a:ext cx="1505875" cy="150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lo kitty is wearing a yellow dress and a red bow and says thank you (Provided by Tenor)" id="122" name="Google Shape;122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9998" y="2289175"/>
            <a:ext cx="1505875" cy="1384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lo kitty with a red bow and the words thank you below her (Provided by Tenor)" id="123" name="Google Shape;123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12664" y="3591400"/>
            <a:ext cx="1419636" cy="96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two cats hugging each other with the words `` ohh i just love you thank you baby ! '' (Provided by Tenor)" id="124" name="Google Shape;124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35000" y="3523900"/>
            <a:ext cx="1077674" cy="10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with a heart in its mouth and the words thank you (Provided by Tenor)" id="125" name="Google Shape;125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17988" y="3674112"/>
            <a:ext cx="1077674" cy="10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amster is surrounded by hearts and says thank you love you . (Provided by Tenor)" id="126" name="Google Shape;126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39275" y="3674100"/>
            <a:ext cx="969225" cy="96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ear petting another bear with the words &quot; i love you &quot; written on it (Provided by Tenor)" id="127" name="Google Shape;127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63988" y="3740650"/>
            <a:ext cx="902675" cy="90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says thank you with a kiss (Provided by Tenor)" id="128" name="Google Shape;128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85700" y="3781475"/>
            <a:ext cx="1576375" cy="90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ello kitty holding a heart with the words thank you below her (Provided by Tenor)" id="129" name="Google Shape;129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997738" y="2285265"/>
            <a:ext cx="1452300" cy="117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tato with arms and legs has a cartoon face on it (Provided by Tenor)" id="130" name="Google Shape;130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29810" y="2231748"/>
            <a:ext cx="680000" cy="6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smiley face with big eyes and tongue sticking out . (Provided by Tenor)" id="131" name="Google Shape;131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174424" y="1506775"/>
            <a:ext cx="680000" cy="6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ello kitty with a pink bow and the words thank you (Provided by Tenor)" id="132" name="Google Shape;132;p2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0" y="2289175"/>
            <a:ext cx="969224" cy="96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with a plant growing out of it 's head and the words cuteness overload below it (Provided by Tenor)" id="133" name="Google Shape;133;p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75620" y="1940607"/>
            <a:ext cx="680000" cy="6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with the words hop on salsagaming written above it (Provided by Tenor)" id="134" name="Google Shape;134;p2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648511" y="2285270"/>
            <a:ext cx="523764" cy="42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drawing of a cat with the letter i on its stomach (Provided by Tenor)" id="135" name="Google Shape;135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52413" y="1532500"/>
            <a:ext cx="756675" cy="75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pybara is sitting in a bathtub holding its belly (Provided by Tenor)" id="136" name="Google Shape;136;p2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4425" y="3448896"/>
            <a:ext cx="969225" cy="141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52525" y="1475682"/>
            <a:ext cx="8520600" cy="3416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It carries your stuff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69125" y="826700"/>
            <a:ext cx="860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What does the product do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8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solidFill>
                  <a:srgbClr val="00FFFF"/>
                </a:solidFill>
              </a:rPr>
              <a:t>How does it work?</a:t>
            </a:r>
            <a:endParaRPr sz="3120">
              <a:solidFill>
                <a:srgbClr val="00FFFF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000FF"/>
                </a:solidFill>
              </a:rPr>
              <a:t>You put your stuff in it then zip the zipper.</a:t>
            </a:r>
            <a:endParaRPr sz="23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 product better then other competitors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D wallpaper: Thank you heart on window, glass - material, text ..."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4067825"/>
            <a:ext cx="41900" cy="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Where are you selling your item?</a:t>
            </a:r>
            <a:endParaRPr sz="292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52750" y="1099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ROSS, COSTCO,TARGET, etc.</a:t>
            </a:r>
            <a:r>
              <a:rPr lang="en" sz="1900"/>
              <a:t> </a:t>
            </a:r>
            <a:endParaRPr sz="1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10250" y="455275"/>
            <a:ext cx="85206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FFFF"/>
                </a:solidFill>
              </a:rPr>
              <a:t>Only $5.00 to $28.00!!!</a:t>
            </a:r>
            <a:endParaRPr sz="41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089"/>
            <a:ext cx="9144001" cy="500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market? 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Poster,TV, etc.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